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swald" pitchFamily="2" charset="77"/>
      <p:regular r:id="rId8"/>
      <p:bold r:id="rId9"/>
    </p:embeddedFont>
    <p:embeddedFont>
      <p:font typeface="Source Code Pro" panose="020B0509030403020204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 varScale="1">
        <p:scale>
          <a:sx n="146" d="100"/>
          <a:sy n="146" d="100"/>
        </p:scale>
        <p:origin x="6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68acfcf9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68acfcf9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68acfcf9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68acfcf9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68acfcf9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68acfcf9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68acfcf9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68acfcf9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что ест мир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Эдвард Гарднер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Факты о Польше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0" y="1408650"/>
            <a:ext cx="4952100" cy="3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 Польша в центре Европы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- Президент Польши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- Польше тысяча лет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- любимый спорт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- классическая музыка</a:t>
            </a:r>
            <a:endParaRPr sz="2400"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2225" y="1408650"/>
            <a:ext cx="4310976" cy="2877601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завтрак, обед и ужин в Польше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907100" cy="34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Польский завтрак, обед и ужин очень большие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Сметана (sour cream) и масло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польский суп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Водка в Польше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1750" y="305850"/>
            <a:ext cx="3021210" cy="4531800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Семья Польши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75300" y="1288638"/>
            <a:ext cx="44967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</a:t>
            </a:r>
            <a:r>
              <a:rPr lang="en" sz="2400">
                <a:solidFill>
                  <a:srgbClr val="000000"/>
                </a:solidFill>
              </a:rPr>
              <a:t> пятьсот восемьдесят два злотых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-</a:t>
            </a:r>
            <a:r>
              <a:rPr lang="en" sz="2400">
                <a:solidFill>
                  <a:srgbClr val="000000"/>
                </a:solidFill>
              </a:rPr>
              <a:t>овощей и фруктов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воды и сока. . .водки?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- Cвиные ног с морковью! (pig toes with carrots)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1825" y="1339701"/>
            <a:ext cx="4496701" cy="2997809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44597" y="0"/>
            <a:ext cx="983319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Macintosh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Oswald</vt:lpstr>
      <vt:lpstr>Source Code Pro</vt:lpstr>
      <vt:lpstr>Modern Writer</vt:lpstr>
      <vt:lpstr>что ест мир</vt:lpstr>
      <vt:lpstr> Факты о Польше</vt:lpstr>
      <vt:lpstr>завтрак, обед и ужин в Польше</vt:lpstr>
      <vt:lpstr>Семья Польши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ест мир</dc:title>
  <cp:lastModifiedBy>Ian T. Reinke</cp:lastModifiedBy>
  <cp:revision>1</cp:revision>
  <dcterms:modified xsi:type="dcterms:W3CDTF">2021-06-09T01:45:36Z</dcterms:modified>
</cp:coreProperties>
</file>